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72" r:id="rId3"/>
    <p:sldId id="295" r:id="rId4"/>
    <p:sldId id="257" r:id="rId5"/>
    <p:sldId id="277" r:id="rId6"/>
    <p:sldId id="302" r:id="rId7"/>
    <p:sldId id="304" r:id="rId8"/>
    <p:sldId id="293" r:id="rId9"/>
    <p:sldId id="297" r:id="rId10"/>
    <p:sldId id="299" r:id="rId11"/>
    <p:sldId id="294" r:id="rId12"/>
    <p:sldId id="284" r:id="rId13"/>
    <p:sldId id="300" r:id="rId14"/>
    <p:sldId id="303" r:id="rId15"/>
    <p:sldId id="282" r:id="rId16"/>
    <p:sldId id="288" r:id="rId17"/>
    <p:sldId id="301" r:id="rId18"/>
    <p:sldId id="276" r:id="rId19"/>
    <p:sldId id="306" r:id="rId20"/>
    <p:sldId id="296" r:id="rId21"/>
    <p:sldId id="290" r:id="rId22"/>
    <p:sldId id="274" r:id="rId23"/>
    <p:sldId id="291" r:id="rId24"/>
    <p:sldId id="305" r:id="rId25"/>
    <p:sldId id="298" r:id="rId26"/>
    <p:sldId id="270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배달의민족 도현" panose="020B0600000101010101" pitchFamily="50" charset="-127"/>
      <p:regular r:id="rId31"/>
    </p:embeddedFont>
    <p:embeddedFont>
      <p:font typeface="배달의민족 주아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정명" initials="이" lastIdx="10" clrIdx="0">
    <p:extLst>
      <p:ext uri="{19B8F6BF-5375-455C-9EA6-DF929625EA0E}">
        <p15:presenceInfo xmlns:p15="http://schemas.microsoft.com/office/powerpoint/2012/main" userId="이정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44E"/>
    <a:srgbClr val="1B2E4E"/>
    <a:srgbClr val="F9F4E6"/>
    <a:srgbClr val="FFFFFF"/>
    <a:srgbClr val="F3859D"/>
    <a:srgbClr val="FFC000"/>
    <a:srgbClr val="E6E6E6"/>
    <a:srgbClr val="BF9000"/>
    <a:srgbClr val="FFDD71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17:09:22.494" idx="5">
    <p:pos x="10" y="10"/>
    <p:text>로그인을 하게 되면 기록과 비교하여 기록에 없는 데이터는 로그인이 되지 않는다.
로그인이 성공하면 대기방으로 이동하게 된다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17:09:22.494" idx="5">
    <p:pos x="10" y="10"/>
    <p:text>로그인을 하게 되면 기록과 비교하여 기록에 없는 데이터는 로그인이 되지 않는다.
로그인이 성공하면 대기방으로 이동하게 된다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17:12:56.784" idx="6">
    <p:pos x="10" y="10"/>
    <p:text>대기방에서는 채팅 기능이 가능하다.
 /w 유저이름 할말 치면 귓속말이 가능하고
/f 유저이름 치면 해당 유저한테 결투를 신청할 수 있다.
방을 만들어서 유저들과 결투를 할 수 있다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17:12:56.784" idx="6">
    <p:pos x="10" y="10"/>
    <p:text>대기방에서는 채팅 기능이 가능하다.
 /w 유저이름 할말 치면 귓속말이 가능하고
/f 유저이름 치면 해당 유저한테 결투를 신청할 수 있다.
방을 만들어서 유저들과 결투를 할 수 있다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17:17:08.827" idx="7">
    <p:pos x="10" y="10"/>
    <p:text>게임 대기화면으로 넘어가 오목을 진행하게 되고 승패가 결정나게 되면 
화면에 WIN, LOSE를 표시해준다.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17:17:08.827" idx="7">
    <p:pos x="10" y="10"/>
    <p:text>게임 대기화면으로 넘어가 오목을 진행하게 되고 승패가 결정나게 되면 
화면에 WIN, LOSE를 표시해준다.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17:17:47.355" idx="8">
    <p:pos x="10" y="10"/>
    <p:text>게임이 끝난 후 다시 대기화면으로 돌아오게 된다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17:20:51.970" idx="9">
    <p:pos x="10" y="10"/>
    <p:text>초대기능과 귓속말 기능을 정해진 프로토콜로 채팅창에서 쉽게 가능해
유아이가 깔끔해
방만들기 기능이 있다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17:37:40.427" idx="10">
    <p:pos x="10" y="10"/>
    <p:text>유아이를 조금 더 업그레이드 하면 좋을 거 같고 
데이터베이스 연동을 통해서 조금 더 체계적으로 데이터를 관리하면 더 좋을듯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0A4FE-C019-4F34-B95B-4AA9BE9EB7A9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427C0-DB1F-402E-88DF-BCC8A5636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16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27C0-DB1F-402E-88DF-BCC8A56366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18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427C0-DB1F-402E-88DF-BCC8A56366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1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92FB6-3022-4334-B2B7-95A0CF789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6CD118-9E46-4E02-8FBB-B7410FE10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9F7A8-77FD-4EE5-B135-EDE50B72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E88C9-7A3E-45E1-862D-6D22B8E9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6F913-DDA7-4185-89A6-31C4A272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E8C59-308C-4C12-B4A4-F5D3EBD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F88100-C9E3-4317-96A2-450B1BC68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B85B4-944C-416C-B964-638466E8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23F6E-D8EF-4427-B017-32B4AB4B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F8102-97E9-4954-9251-79CE9793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7B8718-CA4B-4551-9F46-C90A02F62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BE5486-E863-4FBD-A34F-418337758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B9BCA-84D0-43B0-83C1-B6E09AD8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A54CFD-23F3-46A8-A480-2979714D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10259-72D2-49C3-8FDE-E05EFC50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5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633F-3E20-42DC-9161-701A0872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C8AF8-A100-4A37-B966-49640DAF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64DD9-1D3E-481E-9BF8-1A52CC65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F327F-CDD0-4E49-ABE7-E8B6368B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957BA-89F1-474B-BEBB-4C69E979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9AF37-520D-41EC-AF14-F09A0C69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7B43D-891C-4746-87B5-468F446E9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408F3-B14D-42E0-82CF-C6AC4983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BD9FD-B066-4567-A613-7FA57556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787EE-8734-4C2E-A10B-3CD47599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699BF-795C-426A-B546-3ECD81D7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0D00A-DC77-410D-90BF-7F18010B8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786911-BB90-434F-8934-699E0E9A9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BBE0C-7B14-4E18-9ABD-FAFF991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B32D3-4A80-4A29-AA10-16574831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F47B1-667D-4E5A-85BB-6234917E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B543E-6E11-4CD6-BAC4-8A92D2C9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2B9AFF-1C24-40A8-A056-0CDA60AB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F09239-C1F8-42BF-B0C2-70CAA3E33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A799D0-2087-466C-BA61-798691E21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C4388-3A52-42A0-A76D-6725F1E80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D4F5B7-0909-4780-A2EE-576FEAC8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8D97A0-6F95-43C7-A1E3-CA5DCF95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E008DB-6F10-4FF5-B08D-ABC2AB7A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E6B31-A23C-4584-B57C-41938018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0FEACF-DE67-42D9-BA5C-1C10550C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F3305A-AC23-4702-8C23-BDB25AA8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68805A-3579-4DD0-A9B1-69848807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9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51565A-BD2C-4966-9511-B48FDA8A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6A7FBA-2F11-4521-A4AC-7453E996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17BF6-2703-4229-BE03-75543FEA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64ABF-68B0-4B03-A473-15E3256B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A56EF-5B79-4050-AFF9-2E5F16ECC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C80F50-0561-4254-B0DF-05694E3D7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C682B7-6B20-411B-AA98-B5DF9CB0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071FC8-D048-400B-B732-1946272A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2BEC19-B3B8-4F3A-9D73-D1B6A168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EDC04-3294-4B18-89CA-2A7A4C1C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0294D6-C6EB-443A-AB62-AFCAFE76F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EDFDE5-1A19-494A-9C32-7A86A61B4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1F45EE-9B01-47A4-8242-B304EF9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8A82B-B14B-4C56-AC8D-891F006B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943766-D2B4-448F-BA37-5ABC4E92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tx1"/>
          </a:fgClr>
          <a:bgClr>
            <a:schemeClr val="accent4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51D935-B87D-4C8F-9B95-FBEEAE1D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9FAF23-1B42-4C9A-BF3B-43AE95EA7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FDC8B-6A5D-4752-870F-C082BEFFA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890CB-E05B-4350-8364-E8379AB43B55}" type="datetimeFigureOut">
              <a:rPr lang="ko-KR" altLang="en-US" smtClean="0"/>
              <a:t>2019-11-30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00F54-BF6D-41FC-A6A1-3049028CE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0DEE3-C6C2-4F2F-993C-1DED06639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omments" Target="../comments/commen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comments" Target="../comments/commen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058800" y="1348806"/>
            <a:ext cx="6509474" cy="3774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altLang="ko-KR" sz="66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COMPUTER</a:t>
            </a:r>
          </a:p>
          <a:p>
            <a:pPr lvl="0" algn="ctr">
              <a:lnSpc>
                <a:spcPct val="90000"/>
              </a:lnSpc>
            </a:pPr>
            <a:r>
              <a:rPr lang="en-US" altLang="ko-KR" sz="66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NETWORK</a:t>
            </a:r>
          </a:p>
          <a:p>
            <a:pPr lvl="0" algn="ctr">
              <a:lnSpc>
                <a:spcPct val="90000"/>
              </a:lnSpc>
            </a:pPr>
            <a:endParaRPr lang="en-US" altLang="ko-KR" sz="66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lnSpc>
                <a:spcPct val="90000"/>
              </a:lnSpc>
            </a:pPr>
            <a:r>
              <a:rPr lang="en-US" altLang="ko-KR" sz="66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TERM</a:t>
            </a:r>
            <a:r>
              <a:rPr lang="en-US" altLang="ko-KR" sz="66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66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9040814" y="5263715"/>
            <a:ext cx="2528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201532749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이재윤</a:t>
            </a:r>
            <a:b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201635817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신동재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201635840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이정명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9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9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68D1B8-6F73-4EC6-B954-DAF3478E6811}"/>
              </a:ext>
            </a:extLst>
          </p:cNvPr>
          <p:cNvGrpSpPr/>
          <p:nvPr/>
        </p:nvGrpSpPr>
        <p:grpSpPr>
          <a:xfrm>
            <a:off x="960728" y="494817"/>
            <a:ext cx="10213513" cy="240779"/>
            <a:chOff x="1169450" y="627507"/>
            <a:chExt cx="10213513" cy="24077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1169450" y="63219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2038978" y="63219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1754770" y="63219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2334477" y="63219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2611706" y="63219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1462110" y="636118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2869297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3738825" y="64391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3454617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4034324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4311553" y="64391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3161957" y="647841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4613690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5483218" y="64391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5199010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5778717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4906350" y="647841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6313537" y="655640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7183065" y="655640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6898857" y="655640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7478564" y="655640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7755793" y="655640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6606197" y="65956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8032138" y="62985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8901666" y="62985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8617458" y="62985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9197165" y="62985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8324798" y="633778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9731985" y="64157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10601513" y="64157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10317305" y="64157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DCD98BFC-EE46-47CC-8739-7BF23BD9F94A}"/>
                </a:ext>
              </a:extLst>
            </p:cNvPr>
            <p:cNvSpPr/>
            <p:nvPr/>
          </p:nvSpPr>
          <p:spPr>
            <a:xfrm>
              <a:off x="10897012" y="64157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11174241" y="64157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10024645" y="645501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6043584" y="655638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8ED55DB-9A51-40A0-BD7B-E4C545674138}"/>
                </a:ext>
              </a:extLst>
            </p:cNvPr>
            <p:cNvSpPr/>
            <p:nvPr/>
          </p:nvSpPr>
          <p:spPr>
            <a:xfrm>
              <a:off x="9462031" y="62750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0B31794-C9D0-42EA-8FAE-976F8640669E}"/>
              </a:ext>
            </a:extLst>
          </p:cNvPr>
          <p:cNvGrpSpPr/>
          <p:nvPr/>
        </p:nvGrpSpPr>
        <p:grpSpPr>
          <a:xfrm>
            <a:off x="960728" y="6346989"/>
            <a:ext cx="10213513" cy="240779"/>
            <a:chOff x="1169450" y="627507"/>
            <a:chExt cx="10213513" cy="240779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14F158-8E39-489D-9C92-5A42EFBA37F6}"/>
                </a:ext>
              </a:extLst>
            </p:cNvPr>
            <p:cNvSpPr/>
            <p:nvPr/>
          </p:nvSpPr>
          <p:spPr>
            <a:xfrm>
              <a:off x="1169450" y="63219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E5BA049-CDE7-4743-9E83-52209767EB6D}"/>
                </a:ext>
              </a:extLst>
            </p:cNvPr>
            <p:cNvSpPr/>
            <p:nvPr/>
          </p:nvSpPr>
          <p:spPr>
            <a:xfrm>
              <a:off x="2038978" y="63219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4B8062F-77CC-45AE-A688-DFECB8800FA8}"/>
                </a:ext>
              </a:extLst>
            </p:cNvPr>
            <p:cNvSpPr/>
            <p:nvPr/>
          </p:nvSpPr>
          <p:spPr>
            <a:xfrm>
              <a:off x="1754770" y="63219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50229CA-6FD0-454C-A470-05FA81BE6414}"/>
                </a:ext>
              </a:extLst>
            </p:cNvPr>
            <p:cNvSpPr/>
            <p:nvPr/>
          </p:nvSpPr>
          <p:spPr>
            <a:xfrm>
              <a:off x="2334477" y="63219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26E68B9-D4CE-40D8-B649-D4B1AED09461}"/>
                </a:ext>
              </a:extLst>
            </p:cNvPr>
            <p:cNvSpPr/>
            <p:nvPr/>
          </p:nvSpPr>
          <p:spPr>
            <a:xfrm>
              <a:off x="2611706" y="63219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7333A92-CA8A-4FE9-B033-6A42D88A86C0}"/>
                </a:ext>
              </a:extLst>
            </p:cNvPr>
            <p:cNvSpPr/>
            <p:nvPr/>
          </p:nvSpPr>
          <p:spPr>
            <a:xfrm>
              <a:off x="1462110" y="636118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18A6DE8-D813-45FC-AC13-B7744126D461}"/>
                </a:ext>
              </a:extLst>
            </p:cNvPr>
            <p:cNvSpPr/>
            <p:nvPr/>
          </p:nvSpPr>
          <p:spPr>
            <a:xfrm>
              <a:off x="2869297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F9291F6-690F-4260-905B-0E4F47D55AD4}"/>
                </a:ext>
              </a:extLst>
            </p:cNvPr>
            <p:cNvSpPr/>
            <p:nvPr/>
          </p:nvSpPr>
          <p:spPr>
            <a:xfrm>
              <a:off x="3738825" y="64391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5DB4236-21D9-474A-BAD4-3EBBCD4A3F74}"/>
                </a:ext>
              </a:extLst>
            </p:cNvPr>
            <p:cNvSpPr/>
            <p:nvPr/>
          </p:nvSpPr>
          <p:spPr>
            <a:xfrm>
              <a:off x="3454617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37FE3C9-1220-4D2E-B9CF-A629E4DCCD5B}"/>
                </a:ext>
              </a:extLst>
            </p:cNvPr>
            <p:cNvSpPr/>
            <p:nvPr/>
          </p:nvSpPr>
          <p:spPr>
            <a:xfrm>
              <a:off x="4034324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4BA5551-FF64-4758-88B7-9AA4FDFD4319}"/>
                </a:ext>
              </a:extLst>
            </p:cNvPr>
            <p:cNvSpPr/>
            <p:nvPr/>
          </p:nvSpPr>
          <p:spPr>
            <a:xfrm>
              <a:off x="4311553" y="64391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7B706BB-44BF-4C19-9CB0-05D0C75B7BAA}"/>
                </a:ext>
              </a:extLst>
            </p:cNvPr>
            <p:cNvSpPr/>
            <p:nvPr/>
          </p:nvSpPr>
          <p:spPr>
            <a:xfrm>
              <a:off x="3161957" y="647841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96DF378-9A76-4979-9087-AEF6EC2887AD}"/>
                </a:ext>
              </a:extLst>
            </p:cNvPr>
            <p:cNvSpPr/>
            <p:nvPr/>
          </p:nvSpPr>
          <p:spPr>
            <a:xfrm>
              <a:off x="4613690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28307EC-7663-407D-900C-B25DE682BECC}"/>
                </a:ext>
              </a:extLst>
            </p:cNvPr>
            <p:cNvSpPr/>
            <p:nvPr/>
          </p:nvSpPr>
          <p:spPr>
            <a:xfrm>
              <a:off x="5483218" y="64391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3F7C8A3-D4B4-4773-BF50-157170F22BD4}"/>
                </a:ext>
              </a:extLst>
            </p:cNvPr>
            <p:cNvSpPr/>
            <p:nvPr/>
          </p:nvSpPr>
          <p:spPr>
            <a:xfrm>
              <a:off x="5199010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14287B7-DB36-4A26-95DE-17A5A8B4682E}"/>
                </a:ext>
              </a:extLst>
            </p:cNvPr>
            <p:cNvSpPr/>
            <p:nvPr/>
          </p:nvSpPr>
          <p:spPr>
            <a:xfrm>
              <a:off x="5778717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1A757A-4857-497D-8568-6F85DCEAE488}"/>
                </a:ext>
              </a:extLst>
            </p:cNvPr>
            <p:cNvSpPr/>
            <p:nvPr/>
          </p:nvSpPr>
          <p:spPr>
            <a:xfrm>
              <a:off x="4906350" y="647841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94E7EDE-82A0-41A0-9C79-4AA26E069E89}"/>
                </a:ext>
              </a:extLst>
            </p:cNvPr>
            <p:cNvSpPr/>
            <p:nvPr/>
          </p:nvSpPr>
          <p:spPr>
            <a:xfrm>
              <a:off x="6313537" y="655640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F120930-D2B7-4E21-9E0D-68E80DD6AF5C}"/>
                </a:ext>
              </a:extLst>
            </p:cNvPr>
            <p:cNvSpPr/>
            <p:nvPr/>
          </p:nvSpPr>
          <p:spPr>
            <a:xfrm>
              <a:off x="7183065" y="655640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91C33A9-B177-456A-A0BA-CAEA42044176}"/>
                </a:ext>
              </a:extLst>
            </p:cNvPr>
            <p:cNvSpPr/>
            <p:nvPr/>
          </p:nvSpPr>
          <p:spPr>
            <a:xfrm>
              <a:off x="6898857" y="655640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133A02B-7420-4A91-AA19-D82B63F3A970}"/>
                </a:ext>
              </a:extLst>
            </p:cNvPr>
            <p:cNvSpPr/>
            <p:nvPr/>
          </p:nvSpPr>
          <p:spPr>
            <a:xfrm>
              <a:off x="7478564" y="655640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C592FDD-89B5-43DF-8466-1A95BBFFB111}"/>
                </a:ext>
              </a:extLst>
            </p:cNvPr>
            <p:cNvSpPr/>
            <p:nvPr/>
          </p:nvSpPr>
          <p:spPr>
            <a:xfrm>
              <a:off x="7755793" y="655640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8655F03-112E-445E-829D-FD05C66BC4FD}"/>
                </a:ext>
              </a:extLst>
            </p:cNvPr>
            <p:cNvSpPr/>
            <p:nvPr/>
          </p:nvSpPr>
          <p:spPr>
            <a:xfrm>
              <a:off x="6606197" y="65956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32933EF-4B85-4477-BF7B-4EB7748C2863}"/>
                </a:ext>
              </a:extLst>
            </p:cNvPr>
            <p:cNvSpPr/>
            <p:nvPr/>
          </p:nvSpPr>
          <p:spPr>
            <a:xfrm>
              <a:off x="8032138" y="62985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785BD58-C5AA-4B24-8D7A-FB1F49CE2824}"/>
                </a:ext>
              </a:extLst>
            </p:cNvPr>
            <p:cNvSpPr/>
            <p:nvPr/>
          </p:nvSpPr>
          <p:spPr>
            <a:xfrm>
              <a:off x="8901666" y="62985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02A5D2F-F369-48F5-B318-3F294D2632CA}"/>
                </a:ext>
              </a:extLst>
            </p:cNvPr>
            <p:cNvSpPr/>
            <p:nvPr/>
          </p:nvSpPr>
          <p:spPr>
            <a:xfrm>
              <a:off x="8617458" y="62985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3B84D57-3197-4AE4-A8CC-5271812905B9}"/>
                </a:ext>
              </a:extLst>
            </p:cNvPr>
            <p:cNvSpPr/>
            <p:nvPr/>
          </p:nvSpPr>
          <p:spPr>
            <a:xfrm>
              <a:off x="9197165" y="62985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F713802-7929-47CE-B039-3570A0E681B7}"/>
                </a:ext>
              </a:extLst>
            </p:cNvPr>
            <p:cNvSpPr/>
            <p:nvPr/>
          </p:nvSpPr>
          <p:spPr>
            <a:xfrm>
              <a:off x="8324798" y="633778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92D206-942F-4C9E-A2DD-0EF1ED96F668}"/>
                </a:ext>
              </a:extLst>
            </p:cNvPr>
            <p:cNvSpPr/>
            <p:nvPr/>
          </p:nvSpPr>
          <p:spPr>
            <a:xfrm>
              <a:off x="9731985" y="64157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CF42FC2-B73F-47F6-A9E5-7ED4893E1F73}"/>
                </a:ext>
              </a:extLst>
            </p:cNvPr>
            <p:cNvSpPr/>
            <p:nvPr/>
          </p:nvSpPr>
          <p:spPr>
            <a:xfrm>
              <a:off x="10601513" y="64157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94F27B8-1F97-4226-B503-0CCED3A374C1}"/>
                </a:ext>
              </a:extLst>
            </p:cNvPr>
            <p:cNvSpPr/>
            <p:nvPr/>
          </p:nvSpPr>
          <p:spPr>
            <a:xfrm>
              <a:off x="10317305" y="64157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A21411-BE02-4A34-B7AF-663583ED7DE6}"/>
                </a:ext>
              </a:extLst>
            </p:cNvPr>
            <p:cNvSpPr/>
            <p:nvPr/>
          </p:nvSpPr>
          <p:spPr>
            <a:xfrm>
              <a:off x="10897012" y="64157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89C6BB57-77FC-4B6F-8F1A-2D1210394E82}"/>
                </a:ext>
              </a:extLst>
            </p:cNvPr>
            <p:cNvSpPr/>
            <p:nvPr/>
          </p:nvSpPr>
          <p:spPr>
            <a:xfrm>
              <a:off x="11174241" y="64157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338D1BB-9B02-4CAB-944B-D815005E85FE}"/>
                </a:ext>
              </a:extLst>
            </p:cNvPr>
            <p:cNvSpPr/>
            <p:nvPr/>
          </p:nvSpPr>
          <p:spPr>
            <a:xfrm>
              <a:off x="10024645" y="645501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CAA7613-1DBD-4523-818B-E7E350A394A3}"/>
                </a:ext>
              </a:extLst>
            </p:cNvPr>
            <p:cNvSpPr/>
            <p:nvPr/>
          </p:nvSpPr>
          <p:spPr>
            <a:xfrm>
              <a:off x="6043584" y="655638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A139657B-7A7A-4ECC-80CE-80380F553646}"/>
                </a:ext>
              </a:extLst>
            </p:cNvPr>
            <p:cNvSpPr/>
            <p:nvPr/>
          </p:nvSpPr>
          <p:spPr>
            <a:xfrm>
              <a:off x="9462031" y="62750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341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235465" y="509140"/>
            <a:ext cx="597380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Login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50" y="1372001"/>
            <a:ext cx="4923650" cy="49827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477" y="1815851"/>
            <a:ext cx="3086100" cy="1428750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952700" y="1978294"/>
            <a:ext cx="1913707" cy="93145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there is a duplicate ID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7866407" y="2444021"/>
            <a:ext cx="83474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675" y="3882712"/>
            <a:ext cx="3010901" cy="1437531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952700" y="4154565"/>
            <a:ext cx="1913707" cy="93145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the passwords do not match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7910603" y="4508085"/>
            <a:ext cx="83474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235465" y="467042"/>
            <a:ext cx="597380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 up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610" y="2626944"/>
            <a:ext cx="2720110" cy="11558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98" y="1452299"/>
            <a:ext cx="3448339" cy="50297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698" y="1073013"/>
            <a:ext cx="2737111" cy="11558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648" y="4110241"/>
            <a:ext cx="2771112" cy="11558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610" y="5648236"/>
            <a:ext cx="2762611" cy="1163733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549323" y="1314379"/>
            <a:ext cx="1913707" cy="93145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there is a duplicate ID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9" name="직선 화살표 연결선 18"/>
          <p:cNvCxnSpPr>
            <a:stCxn id="13" idx="1"/>
          </p:cNvCxnSpPr>
          <p:nvPr/>
        </p:nvCxnSpPr>
        <p:spPr>
          <a:xfrm flipH="1">
            <a:off x="7484950" y="1650948"/>
            <a:ext cx="8347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5510634" y="2898796"/>
            <a:ext cx="1913707" cy="93145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the passwords do not match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7468537" y="3252316"/>
            <a:ext cx="8347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5527047" y="4334656"/>
            <a:ext cx="1913707" cy="93145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you do not press the </a:t>
            </a: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Agree button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7484950" y="4688176"/>
            <a:ext cx="8347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5496779" y="5884341"/>
            <a:ext cx="1913707" cy="93145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After ID created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>
            <a:off x="7454682" y="6237861"/>
            <a:ext cx="8347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13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269958" y="472249"/>
            <a:ext cx="59048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Waiting Room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25" y="1377199"/>
            <a:ext cx="5162766" cy="523667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465099" y="2324499"/>
            <a:ext cx="1913707" cy="61338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List of User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3350670" y="2584698"/>
            <a:ext cx="83474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467658" y="3291887"/>
            <a:ext cx="1913707" cy="60768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Win/Loss record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3353229" y="3616937"/>
            <a:ext cx="83474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479167" y="4598785"/>
            <a:ext cx="1913707" cy="93145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Chatting Room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364738" y="5064512"/>
            <a:ext cx="83474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83348" y="2475914"/>
            <a:ext cx="3165230" cy="4137955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Room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386" y="3441937"/>
            <a:ext cx="2628900" cy="2085975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7642065" y="2332718"/>
            <a:ext cx="1909077" cy="7481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9439004" y="2700998"/>
            <a:ext cx="2420061" cy="71328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Display help only to the user who clicked when the help was pressed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269958" y="500912"/>
            <a:ext cx="59048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Waiting Room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3374" y="1089815"/>
            <a:ext cx="76012" cy="58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89220" y="6224737"/>
            <a:ext cx="76012" cy="5843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4725612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4259587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6880445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" y="1357891"/>
            <a:ext cx="2777419" cy="48382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452" y="1357891"/>
            <a:ext cx="2739641" cy="487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352" y="3122311"/>
            <a:ext cx="2396544" cy="10860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896" y="1786132"/>
            <a:ext cx="1896964" cy="340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351" y="5056086"/>
            <a:ext cx="2396543" cy="109328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7575622" y="2552927"/>
            <a:ext cx="1118214" cy="55499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’s notification window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713954" y="4491921"/>
            <a:ext cx="1118214" cy="55499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이정명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’s notification window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575622" y="1198661"/>
            <a:ext cx="1118214" cy="55499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이재윤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invite to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이정명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4541053" y="1771825"/>
            <a:ext cx="375559" cy="9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/>
          <p:cNvSpPr/>
          <p:nvPr/>
        </p:nvSpPr>
        <p:spPr>
          <a:xfrm>
            <a:off x="3152452" y="1475350"/>
            <a:ext cx="1396400" cy="592953"/>
          </a:xfrm>
          <a:prstGeom prst="bracketPair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32204" y="1620705"/>
            <a:ext cx="25229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the user connected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553572" y="2219094"/>
            <a:ext cx="375559" cy="9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844723" y="2067974"/>
            <a:ext cx="25229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the user leave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055570" y="2594021"/>
            <a:ext cx="375559" cy="9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46721" y="2442901"/>
            <a:ext cx="25229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the user whispered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5067291" y="2844894"/>
            <a:ext cx="375559" cy="9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58442" y="2693774"/>
            <a:ext cx="25229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the user chatted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394" y="3133947"/>
            <a:ext cx="2396543" cy="10507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1394" y="5075659"/>
            <a:ext cx="2396543" cy="1054139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10168471" y="2589095"/>
            <a:ext cx="1118214" cy="55499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When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이정명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declined the invitation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889313" y="4501088"/>
            <a:ext cx="1660704" cy="55499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When you invite another user who has already been invited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6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479565" y="644711"/>
            <a:ext cx="348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Creating Room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31394" y="1993275"/>
            <a:ext cx="2577912" cy="71546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Creating normal room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2" y="2624294"/>
            <a:ext cx="3704395" cy="28128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98" y="2670014"/>
            <a:ext cx="3712080" cy="280519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851928" y="2038995"/>
            <a:ext cx="2489820" cy="63101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Creating secret room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240" y="2670014"/>
            <a:ext cx="3712080" cy="282760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8984370" y="2038995"/>
            <a:ext cx="2489820" cy="63101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After creating room</a:t>
            </a:r>
          </a:p>
        </p:txBody>
      </p:sp>
    </p:spTree>
    <p:extLst>
      <p:ext uri="{BB962C8B-B14F-4D97-AF65-F5344CB8AC3E}">
        <p14:creationId xmlns:p14="http://schemas.microsoft.com/office/powerpoint/2010/main" val="13967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621930" y="658607"/>
            <a:ext cx="320087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Screen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07054" y="1696781"/>
            <a:ext cx="3099834" cy="71808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initial </a:t>
            </a: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setting screen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3" y="2416826"/>
            <a:ext cx="5283096" cy="352441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6769598" y="1672738"/>
            <a:ext cx="3548013" cy="72689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Throw the dice and add </a:t>
            </a: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black stone white stone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663" y="2407662"/>
            <a:ext cx="5351884" cy="36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621930" y="641862"/>
            <a:ext cx="320087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End Game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40426" y="1848685"/>
            <a:ext cx="2682473" cy="43788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confirm the record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6" y="2311980"/>
            <a:ext cx="5312571" cy="354288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877528" y="1609898"/>
            <a:ext cx="2706286" cy="69836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Once the outcome of the win or loss is determined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781" y="2308265"/>
            <a:ext cx="4675765" cy="35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844604" y="2777763"/>
            <a:ext cx="4326461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7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Demo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028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235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5441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86476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18539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0602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2665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14728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46791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78854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091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298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7504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071068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825352" y="1049258"/>
            <a:ext cx="4445576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Login</a:t>
            </a: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Waiting room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로그인_초대">
            <a:hlinkClick r:id="" action="ppaction://media"/>
            <a:extLst>
              <a:ext uri="{FF2B5EF4-FFF2-40B4-BE49-F238E27FC236}">
                <a16:creationId xmlns:a16="http://schemas.microsoft.com/office/drawing/2014/main" id="{583A4B0E-DBED-4015-898F-A0830E512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034" y="1886020"/>
            <a:ext cx="8204958" cy="47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463621" y="1049258"/>
            <a:ext cx="5169044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Create room &amp; Gameplay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게임_전적">
            <a:hlinkClick r:id="" action="ppaction://media"/>
            <a:extLst>
              <a:ext uri="{FF2B5EF4-FFF2-40B4-BE49-F238E27FC236}">
                <a16:creationId xmlns:a16="http://schemas.microsoft.com/office/drawing/2014/main" id="{84A40F6B-275A-4A5D-8C81-FC01C879AA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723" y="1890897"/>
            <a:ext cx="8017954" cy="477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6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E528EF-7E65-43D0-A21D-3B9087FC0145}"/>
              </a:ext>
            </a:extLst>
          </p:cNvPr>
          <p:cNvCxnSpPr>
            <a:cxnSpLocks/>
            <a:endCxn id="34" idx="4"/>
          </p:cNvCxnSpPr>
          <p:nvPr/>
        </p:nvCxnSpPr>
        <p:spPr>
          <a:xfrm>
            <a:off x="6029038" y="2072956"/>
            <a:ext cx="12059" cy="3686913"/>
          </a:xfrm>
          <a:prstGeom prst="line">
            <a:avLst/>
          </a:prstGeom>
          <a:ln w="25400" cmpd="sng">
            <a:solidFill>
              <a:srgbClr val="190F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FE540664-CDA5-469E-AE25-4F15329BA114}"/>
              </a:ext>
            </a:extLst>
          </p:cNvPr>
          <p:cNvSpPr/>
          <p:nvPr/>
        </p:nvSpPr>
        <p:spPr>
          <a:xfrm>
            <a:off x="5926537" y="2019090"/>
            <a:ext cx="222479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5926537" y="3223946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9F5BF-025F-4B12-A779-A282D54445BE}"/>
              </a:ext>
            </a:extLst>
          </p:cNvPr>
          <p:cNvSpPr txBox="1"/>
          <p:nvPr/>
        </p:nvSpPr>
        <p:spPr>
          <a:xfrm>
            <a:off x="5994712" y="1847855"/>
            <a:ext cx="2280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993C83-5F0B-48D1-B67D-F4CDE90B59AD}"/>
              </a:ext>
            </a:extLst>
          </p:cNvPr>
          <p:cNvSpPr txBox="1"/>
          <p:nvPr/>
        </p:nvSpPr>
        <p:spPr>
          <a:xfrm>
            <a:off x="3644582" y="5155576"/>
            <a:ext cx="2345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&amp;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Contents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5439218-EA17-4BEA-B788-EB15AFCFB843}"/>
              </a:ext>
            </a:extLst>
          </p:cNvPr>
          <p:cNvSpPr/>
          <p:nvPr/>
        </p:nvSpPr>
        <p:spPr>
          <a:xfrm>
            <a:off x="5936736" y="5551147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CB69F-EE90-4F40-AA22-0EB3E7698FAC}"/>
              </a:ext>
            </a:extLst>
          </p:cNvPr>
          <p:cNvSpPr txBox="1"/>
          <p:nvPr/>
        </p:nvSpPr>
        <p:spPr>
          <a:xfrm>
            <a:off x="3644582" y="4175741"/>
            <a:ext cx="3650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Demo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590C3C-E863-483D-BFD9-F8314065A560}"/>
              </a:ext>
            </a:extLst>
          </p:cNvPr>
          <p:cNvSpPr/>
          <p:nvPr/>
        </p:nvSpPr>
        <p:spPr>
          <a:xfrm>
            <a:off x="4246447" y="3034099"/>
            <a:ext cx="1620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Storyline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5951397" y="4360967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C6E5569-C421-4D28-ADD1-F3DAEECB2EB1}"/>
              </a:ext>
            </a:extLst>
          </p:cNvPr>
          <p:cNvGrpSpPr/>
          <p:nvPr/>
        </p:nvGrpSpPr>
        <p:grpSpPr>
          <a:xfrm rot="1268012">
            <a:off x="8447473" y="1818397"/>
            <a:ext cx="251797" cy="222381"/>
            <a:chOff x="3877375" y="4848366"/>
            <a:chExt cx="251797" cy="22238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392E056-CBDB-403F-92BC-305777D0EFE2}"/>
                </a:ext>
              </a:extLst>
            </p:cNvPr>
            <p:cNvSpPr/>
            <p:nvPr/>
          </p:nvSpPr>
          <p:spPr>
            <a:xfrm rot="18027038">
              <a:off x="3877375" y="4940395"/>
              <a:ext cx="99997" cy="99997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45FA605-69A8-46BC-A1FB-6DFEF9BEF841}"/>
                </a:ext>
              </a:extLst>
            </p:cNvPr>
            <p:cNvSpPr/>
            <p:nvPr/>
          </p:nvSpPr>
          <p:spPr>
            <a:xfrm rot="14383745">
              <a:off x="4051224" y="4992799"/>
              <a:ext cx="77948" cy="77948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598484-3FD5-4BB7-B6D7-3EC983AEA5DC}"/>
                </a:ext>
              </a:extLst>
            </p:cNvPr>
            <p:cNvSpPr/>
            <p:nvPr/>
          </p:nvSpPr>
          <p:spPr>
            <a:xfrm rot="14383745">
              <a:off x="4030615" y="4848366"/>
              <a:ext cx="65865" cy="6586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92B211D-6961-4F1D-9619-ABA7ACC6927F}"/>
              </a:ext>
            </a:extLst>
          </p:cNvPr>
          <p:cNvGrpSpPr/>
          <p:nvPr/>
        </p:nvGrpSpPr>
        <p:grpSpPr>
          <a:xfrm>
            <a:off x="7983985" y="5177241"/>
            <a:ext cx="250918" cy="234135"/>
            <a:chOff x="6042612" y="2123294"/>
            <a:chExt cx="250918" cy="23413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3ED13C2-12E0-4723-A67C-7196E824D810}"/>
                </a:ext>
              </a:extLst>
            </p:cNvPr>
            <p:cNvSpPr/>
            <p:nvPr/>
          </p:nvSpPr>
          <p:spPr>
            <a:xfrm rot="18429963">
              <a:off x="6042612" y="2152940"/>
              <a:ext cx="99997" cy="99997"/>
            </a:xfrm>
            <a:prstGeom prst="rect">
              <a:avLst/>
            </a:prstGeom>
            <a:solidFill>
              <a:srgbClr val="FFDD71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77E05A-9886-49F0-9221-4025A240E174}"/>
                </a:ext>
              </a:extLst>
            </p:cNvPr>
            <p:cNvSpPr/>
            <p:nvPr/>
          </p:nvSpPr>
          <p:spPr>
            <a:xfrm rot="14786670">
              <a:off x="6213670" y="2279481"/>
              <a:ext cx="77948" cy="77948"/>
            </a:xfrm>
            <a:prstGeom prst="rect">
              <a:avLst/>
            </a:prstGeom>
            <a:solidFill>
              <a:srgbClr val="FFDD71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2DFCE35-0A1A-4319-ACD9-9F608D90FF45}"/>
                </a:ext>
              </a:extLst>
            </p:cNvPr>
            <p:cNvSpPr/>
            <p:nvPr/>
          </p:nvSpPr>
          <p:spPr>
            <a:xfrm rot="14786670">
              <a:off x="6227665" y="2123294"/>
              <a:ext cx="65865" cy="65865"/>
            </a:xfrm>
            <a:prstGeom prst="rect">
              <a:avLst/>
            </a:prstGeom>
            <a:solidFill>
              <a:srgbClr val="FFD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A387DE1-54FA-43C5-845B-12175F650383}"/>
              </a:ext>
            </a:extLst>
          </p:cNvPr>
          <p:cNvSpPr txBox="1"/>
          <p:nvPr/>
        </p:nvSpPr>
        <p:spPr>
          <a:xfrm>
            <a:off x="5117631" y="811480"/>
            <a:ext cx="2019078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AC6E5569-C421-4D28-ADD1-F3DAEECB2EB1}"/>
              </a:ext>
            </a:extLst>
          </p:cNvPr>
          <p:cNvGrpSpPr/>
          <p:nvPr/>
        </p:nvGrpSpPr>
        <p:grpSpPr>
          <a:xfrm rot="1268012">
            <a:off x="3772310" y="3422112"/>
            <a:ext cx="251797" cy="222381"/>
            <a:chOff x="3877375" y="4848366"/>
            <a:chExt cx="251797" cy="222381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392E056-CBDB-403F-92BC-305777D0EFE2}"/>
                </a:ext>
              </a:extLst>
            </p:cNvPr>
            <p:cNvSpPr/>
            <p:nvPr/>
          </p:nvSpPr>
          <p:spPr>
            <a:xfrm rot="18027038">
              <a:off x="3877375" y="4940395"/>
              <a:ext cx="99997" cy="99997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45FA605-69A8-46BC-A1FB-6DFEF9BEF841}"/>
                </a:ext>
              </a:extLst>
            </p:cNvPr>
            <p:cNvSpPr/>
            <p:nvPr/>
          </p:nvSpPr>
          <p:spPr>
            <a:xfrm rot="14383745">
              <a:off x="4051224" y="4992799"/>
              <a:ext cx="77948" cy="77948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2598484-3FD5-4BB7-B6D7-3EC983AEA5DC}"/>
                </a:ext>
              </a:extLst>
            </p:cNvPr>
            <p:cNvSpPr/>
            <p:nvPr/>
          </p:nvSpPr>
          <p:spPr>
            <a:xfrm rot="14383745">
              <a:off x="4030615" y="4848366"/>
              <a:ext cx="65865" cy="6586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692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844604" y="2188483"/>
            <a:ext cx="4326461" cy="2356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</a:t>
            </a:r>
          </a:p>
          <a:p>
            <a:pPr algn="ctr">
              <a:lnSpc>
                <a:spcPct val="90000"/>
              </a:lnSpc>
            </a:pPr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</a:p>
          <a:p>
            <a:pPr algn="ctr">
              <a:lnSpc>
                <a:spcPct val="90000"/>
              </a:lnSpc>
            </a:pPr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028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235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5441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86476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18539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0602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2665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14728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46791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78854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091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298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7504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071068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488676" y="1013851"/>
            <a:ext cx="3142655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Differentiation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55190" y="2146752"/>
            <a:ext cx="4773548" cy="1289496"/>
          </a:xfrm>
          <a:prstGeom prst="rect">
            <a:avLst/>
          </a:prstGeom>
          <a:solidFill>
            <a:srgbClr val="F9F4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Easy to use in the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waiting window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with the specified protocol.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02737" y="2094382"/>
            <a:ext cx="2795641" cy="958307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Invite &amp; whisper</a:t>
            </a:r>
          </a:p>
          <a:p>
            <a:pPr algn="ctr"/>
            <a:r>
              <a:rPr lang="en-US" altLang="ko-KR" sz="2400" b="1" dirty="0"/>
              <a:t>function</a:t>
            </a:r>
            <a:endParaRPr lang="ko-KR" altLang="en-US" sz="2400" b="1" dirty="0"/>
          </a:p>
        </p:txBody>
      </p:sp>
      <p:sp>
        <p:nvSpPr>
          <p:cNvPr id="42" name="직사각형 41"/>
          <p:cNvSpPr/>
          <p:nvPr/>
        </p:nvSpPr>
        <p:spPr>
          <a:xfrm>
            <a:off x="5355190" y="3606112"/>
            <a:ext cx="4773548" cy="1095731"/>
          </a:xfrm>
          <a:prstGeom prst="rect">
            <a:avLst/>
          </a:prstGeom>
          <a:solidFill>
            <a:srgbClr val="F9F4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is very clean.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42596" y="3580802"/>
            <a:ext cx="2769594" cy="81304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44" name="직사각형 43"/>
          <p:cNvSpPr/>
          <p:nvPr/>
        </p:nvSpPr>
        <p:spPr>
          <a:xfrm>
            <a:off x="5355189" y="4926134"/>
            <a:ext cx="4773549" cy="1094948"/>
          </a:xfrm>
          <a:prstGeom prst="rect">
            <a:avLst/>
          </a:prstGeom>
          <a:solidFill>
            <a:srgbClr val="F9F4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addition to the confrontation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function, you can create a room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and play the game.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026181" y="4900824"/>
            <a:ext cx="2780263" cy="872270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Create Room </a:t>
            </a:r>
          </a:p>
          <a:p>
            <a:pPr algn="ctr"/>
            <a:r>
              <a:rPr lang="en-US" altLang="ko-KR" sz="2400" b="1" dirty="0"/>
              <a:t>function</a:t>
            </a:r>
            <a:endParaRPr lang="ko-KR" altLang="en-US" sz="2400" b="1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397CD25-0A77-4026-A53B-57E4CFE42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75" y="2342416"/>
            <a:ext cx="464362" cy="46436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397CD25-0A77-4026-A53B-57E4CFE42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75" y="3744572"/>
            <a:ext cx="464362" cy="46436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97CD25-0A77-4026-A53B-57E4CFE42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75" y="5132487"/>
            <a:ext cx="464362" cy="4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7928AF-4659-40CE-BB77-CF3AE1874330}"/>
              </a:ext>
            </a:extLst>
          </p:cNvPr>
          <p:cNvSpPr txBox="1"/>
          <p:nvPr/>
        </p:nvSpPr>
        <p:spPr>
          <a:xfrm>
            <a:off x="4318594" y="1049258"/>
            <a:ext cx="3459088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 Technology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8E2C89-92DF-4517-9A3D-8C3C131EE73A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9B6B23-4E57-4755-BCA9-5EEBD54947FC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AA9281-440C-4460-BBF1-97EE102AF1C6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04F405-E3D8-4932-865C-4D53A4A30B2C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F95A0B-DB65-4A4B-8E96-368C96DF68A8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EB096B-FE5F-4BC5-9AEB-D478CE26AEDA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BF667E-D70D-4426-9E94-3A0D80162576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73F3F5-1601-47F6-BF3C-3153CB53192D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68BE12-8B84-4014-BAAC-C1FE44BDF312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A4FA23-5664-429C-955A-E72F11606D1F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828647-D0E3-4550-AD0D-606C28B5376D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E38284-C27F-4656-9359-4E2932543E03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A241F7-2011-4F23-B44A-55EE5596DF29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291827-53E1-43B2-9BF8-372CCF8B5352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28633"/>
              </p:ext>
            </p:extLst>
          </p:nvPr>
        </p:nvGraphicFramePr>
        <p:xfrm>
          <a:off x="911439" y="2010266"/>
          <a:ext cx="10553730" cy="3990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7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7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9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Game Invitation </a:t>
                      </a:r>
                      <a:endParaRPr lang="ko-KR" alt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baseline="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 </a:t>
                      </a:r>
                      <a:r>
                        <a:rPr lang="en-US" altLang="ko-KR" sz="4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Chat</a:t>
                      </a:r>
                    </a:p>
                    <a:p>
                      <a:pPr algn="ctr" latinLnBrk="1"/>
                      <a:r>
                        <a:rPr lang="en-US" altLang="ko-KR" sz="4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Service </a:t>
                      </a:r>
                      <a:endParaRPr lang="ko-KR" alt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Room </a:t>
                      </a:r>
                    </a:p>
                    <a:p>
                      <a:pPr algn="ctr" latinLnBrk="1"/>
                      <a:r>
                        <a:rPr lang="en-US" altLang="ko-KR" sz="4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Creation </a:t>
                      </a:r>
                      <a:endParaRPr lang="ko-KR" alt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JAVA swing</a:t>
                      </a:r>
                    </a:p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9F4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socket programming </a:t>
                      </a:r>
                    </a:p>
                    <a:p>
                      <a:pPr algn="ctr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for multi-thread</a:t>
                      </a:r>
                    </a:p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9F4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en-US" altLang="ko-KR" sz="2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person version, 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Password room 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can be created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9F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protocol processing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/f</a:t>
                      </a:r>
                      <a:r>
                        <a:rPr lang="en-US" altLang="ko-KR" sz="2800" baseline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invite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9F4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HE삐끗삐끗" panose="02020503020101020101" pitchFamily="18" charset="-127"/>
                        </a:rPr>
                        <a:t>protocol processing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/w whisper</a:t>
                      </a:r>
                    </a:p>
                  </a:txBody>
                  <a:tcPr>
                    <a:solidFill>
                      <a:srgbClr val="F9F4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1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955244" y="1013851"/>
            <a:ext cx="2209516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 Code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775" y="2642452"/>
            <a:ext cx="3407859" cy="177525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4702904" y="2101712"/>
            <a:ext cx="2706286" cy="53933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Starting Client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05" y="2655219"/>
            <a:ext cx="3407859" cy="1775257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621250" y="2141200"/>
            <a:ext cx="2706286" cy="53933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Starting Server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34" y="2595324"/>
            <a:ext cx="3407859" cy="1823596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8669920" y="2016566"/>
            <a:ext cx="2706286" cy="53933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Action handler </a:t>
            </a:r>
          </a:p>
        </p:txBody>
      </p:sp>
      <p:sp>
        <p:nvSpPr>
          <p:cNvPr id="40" name="모서리가 둥근 직사각형 6">
            <a:extLst>
              <a:ext uri="{FF2B5EF4-FFF2-40B4-BE49-F238E27FC236}">
                <a16:creationId xmlns:a16="http://schemas.microsoft.com/office/drawing/2014/main" id="{01A61000-74C1-4D98-93C8-0B62EB119456}"/>
              </a:ext>
            </a:extLst>
          </p:cNvPr>
          <p:cNvSpPr/>
          <p:nvPr/>
        </p:nvSpPr>
        <p:spPr>
          <a:xfrm>
            <a:off x="393196" y="4707674"/>
            <a:ext cx="3223354" cy="137915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 the game's server and receive the client.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0B15A5D4-C8FA-4D0A-8B0D-A797192934A4}"/>
              </a:ext>
            </a:extLst>
          </p:cNvPr>
          <p:cNvSpPr/>
          <p:nvPr/>
        </p:nvSpPr>
        <p:spPr>
          <a:xfrm>
            <a:off x="4367124" y="4707674"/>
            <a:ext cx="3223354" cy="137915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 must be executed essentially for the client to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connectthe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client to connect.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D755230F-6E35-4AA6-BF2C-C79A8FDE809E}"/>
              </a:ext>
            </a:extLst>
          </p:cNvPr>
          <p:cNvSpPr/>
          <p:nvPr/>
        </p:nvSpPr>
        <p:spPr>
          <a:xfrm>
            <a:off x="8445959" y="4691427"/>
            <a:ext cx="3223354" cy="137915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that detects when client takes action and sends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it to server.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17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953641" y="1013851"/>
            <a:ext cx="2212722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 Code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551693" y="1974593"/>
            <a:ext cx="2732488" cy="63112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Command processing of the client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59" y="2605723"/>
            <a:ext cx="2959746" cy="4001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29" y="2605723"/>
            <a:ext cx="5905500" cy="4001449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6904036" y="1955795"/>
            <a:ext cx="2825698" cy="64992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Processing requests from clients on the server</a:t>
            </a:r>
          </a:p>
        </p:txBody>
      </p:sp>
    </p:spTree>
    <p:extLst>
      <p:ext uri="{BB962C8B-B14F-4D97-AF65-F5344CB8AC3E}">
        <p14:creationId xmlns:p14="http://schemas.microsoft.com/office/powerpoint/2010/main" val="190170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865632" y="2487168"/>
            <a:ext cx="10141649" cy="34316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697159" y="1049258"/>
            <a:ext cx="2701958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Improve Way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14176" y="2357572"/>
            <a:ext cx="8961620" cy="3561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 think it would be good to 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upgrade UI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little bit more.</a:t>
            </a:r>
          </a:p>
          <a:p>
            <a:pPr algn="ctr"/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 may be better to manage data more systematically through 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Database linkage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웃는 얼굴 17"/>
          <p:cNvSpPr/>
          <p:nvPr/>
        </p:nvSpPr>
        <p:spPr>
          <a:xfrm>
            <a:off x="1166361" y="2936638"/>
            <a:ext cx="746578" cy="663479"/>
          </a:xfrm>
          <a:prstGeom prst="smileyFace">
            <a:avLst/>
          </a:prstGeom>
          <a:solidFill>
            <a:srgbClr val="FFFF00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51" name="웃는 얼굴 50"/>
          <p:cNvSpPr/>
          <p:nvPr/>
        </p:nvSpPr>
        <p:spPr>
          <a:xfrm>
            <a:off x="1185252" y="4194047"/>
            <a:ext cx="746578" cy="663479"/>
          </a:xfrm>
          <a:prstGeom prst="smileyFace">
            <a:avLst/>
          </a:prstGeom>
          <a:solidFill>
            <a:srgbClr val="FFFF00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2569591" y="2763160"/>
            <a:ext cx="472847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617ACF3-557F-4275-AFA4-1D310F70B369}"/>
              </a:ext>
            </a:extLst>
          </p:cNvPr>
          <p:cNvCxnSpPr/>
          <p:nvPr/>
        </p:nvCxnSpPr>
        <p:spPr>
          <a:xfrm>
            <a:off x="6482101" y="6391766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CA7C3F2-1DB2-4E45-809A-D7DBC297297E}"/>
              </a:ext>
            </a:extLst>
          </p:cNvPr>
          <p:cNvCxnSpPr/>
          <p:nvPr/>
        </p:nvCxnSpPr>
        <p:spPr>
          <a:xfrm>
            <a:off x="1195754" y="6391766"/>
            <a:ext cx="1758461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1127247" y="6287405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1996775" y="6287405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1712567" y="6287405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2292274" y="6287405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2569503" y="6287405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1419907" y="6291329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CA7C3F2-1DB2-4E45-809A-D7DBC297297E}"/>
              </a:ext>
            </a:extLst>
          </p:cNvPr>
          <p:cNvCxnSpPr/>
          <p:nvPr/>
        </p:nvCxnSpPr>
        <p:spPr>
          <a:xfrm>
            <a:off x="2895601" y="6403489"/>
            <a:ext cx="1758461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2827094" y="6299128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3696622" y="6299128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3412414" y="6299128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3992121" y="6299128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4269350" y="6299128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3119754" y="6303052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A7C3F2-1DB2-4E45-809A-D7DBC297297E}"/>
              </a:ext>
            </a:extLst>
          </p:cNvPr>
          <p:cNvCxnSpPr/>
          <p:nvPr/>
        </p:nvCxnSpPr>
        <p:spPr>
          <a:xfrm>
            <a:off x="4639994" y="6403489"/>
            <a:ext cx="1758461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4571487" y="6299128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5441015" y="6299128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5156807" y="6299128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5736514" y="6299128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4864147" y="6303052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A7C3F2-1DB2-4E45-809A-D7DBC297297E}"/>
              </a:ext>
            </a:extLst>
          </p:cNvPr>
          <p:cNvCxnSpPr/>
          <p:nvPr/>
        </p:nvCxnSpPr>
        <p:spPr>
          <a:xfrm>
            <a:off x="6339841" y="6401144"/>
            <a:ext cx="1758461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6271334" y="6310851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7140862" y="6310851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6856654" y="6310851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7436361" y="6310851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7713590" y="6310851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6563994" y="6314775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CA7C3F2-1DB2-4E45-809A-D7DBC297297E}"/>
              </a:ext>
            </a:extLst>
          </p:cNvPr>
          <p:cNvCxnSpPr/>
          <p:nvPr/>
        </p:nvCxnSpPr>
        <p:spPr>
          <a:xfrm>
            <a:off x="8058442" y="6389426"/>
            <a:ext cx="1758461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7989935" y="6285065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8859463" y="6285065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8575255" y="6285065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9154962" y="6285065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8282595" y="6288989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CA7C3F2-1DB2-4E45-809A-D7DBC297297E}"/>
              </a:ext>
            </a:extLst>
          </p:cNvPr>
          <p:cNvCxnSpPr>
            <a:endCxn id="64" idx="2"/>
          </p:cNvCxnSpPr>
          <p:nvPr/>
        </p:nvCxnSpPr>
        <p:spPr>
          <a:xfrm>
            <a:off x="9731533" y="6389426"/>
            <a:ext cx="1400505" cy="11723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9689782" y="6296788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10559310" y="6296788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10275102" y="6296788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10854809" y="6296788"/>
            <a:ext cx="208722" cy="2087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11132038" y="6296788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9982442" y="6300712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6001381" y="6310849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9419828" y="6282718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90" y="2186488"/>
            <a:ext cx="2325736" cy="19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6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844604" y="2936787"/>
            <a:ext cx="432646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028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235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5441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86476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18539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0602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2665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14728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46791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78854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091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298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7504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071068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7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989064" y="1049258"/>
            <a:ext cx="2118145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 Goal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cxnSpLocks/>
          </p:cNvCxnSpPr>
          <p:nvPr/>
        </p:nvCxnSpPr>
        <p:spPr>
          <a:xfrm>
            <a:off x="6163957" y="2527528"/>
            <a:ext cx="0" cy="2761811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이등변 삼각형 63"/>
          <p:cNvSpPr/>
          <p:nvPr/>
        </p:nvSpPr>
        <p:spPr>
          <a:xfrm flipV="1">
            <a:off x="3540647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7D0BCB-B9B0-44D1-B5E5-4DA624442B28}"/>
              </a:ext>
            </a:extLst>
          </p:cNvPr>
          <p:cNvSpPr txBox="1"/>
          <p:nvPr/>
        </p:nvSpPr>
        <p:spPr>
          <a:xfrm>
            <a:off x="2734823" y="3781444"/>
            <a:ext cx="1715855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24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Creative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0CFC14-AFFC-485C-9D0E-20059BC04FD9}"/>
              </a:ext>
            </a:extLst>
          </p:cNvPr>
          <p:cNvSpPr txBox="1"/>
          <p:nvPr/>
        </p:nvSpPr>
        <p:spPr>
          <a:xfrm>
            <a:off x="1251963" y="4238471"/>
            <a:ext cx="4713790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br>
              <a:rPr lang="en-US" altLang="ko-KR" sz="2400" dirty="0"/>
            </a:b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Software development to enable </a:t>
            </a:r>
          </a:p>
          <a:p>
            <a:pPr algn="ctr">
              <a:lnSpc>
                <a:spcPct val="9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confounding games between users </a:t>
            </a:r>
          </a:p>
          <a:p>
            <a:pPr algn="ctr">
              <a:lnSpc>
                <a:spcPct val="9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using TCP / IP communication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1D278C-AEC1-407E-8F9D-62C5A6953E4F}"/>
              </a:ext>
            </a:extLst>
          </p:cNvPr>
          <p:cNvSpPr txBox="1"/>
          <p:nvPr/>
        </p:nvSpPr>
        <p:spPr>
          <a:xfrm>
            <a:off x="7679032" y="3808997"/>
            <a:ext cx="169510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24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Fun</a:t>
            </a: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EA7EE16E-9D2C-4D4C-9930-AF3501EDE852}"/>
              </a:ext>
            </a:extLst>
          </p:cNvPr>
          <p:cNvSpPr/>
          <p:nvPr/>
        </p:nvSpPr>
        <p:spPr>
          <a:xfrm flipV="1">
            <a:off x="8479079" y="4371988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D073ADD-0E0C-43A6-BF76-FDFB5772846B}"/>
              </a:ext>
            </a:extLst>
          </p:cNvPr>
          <p:cNvSpPr/>
          <p:nvPr/>
        </p:nvSpPr>
        <p:spPr>
          <a:xfrm rot="3996115" flipH="1" flipV="1">
            <a:off x="5408846" y="583590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870CE5C-7CEA-45C6-9868-A092BE75AD8A}"/>
              </a:ext>
            </a:extLst>
          </p:cNvPr>
          <p:cNvSpPr/>
          <p:nvPr/>
        </p:nvSpPr>
        <p:spPr>
          <a:xfrm rot="1519709">
            <a:off x="5715525" y="5852445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15099BF-09C2-414B-B0D4-24B1D0DAD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1111" y="2371992"/>
            <a:ext cx="1290826" cy="12908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80CFC14-AFFC-485C-9D0E-20059BC04FD9}"/>
              </a:ext>
            </a:extLst>
          </p:cNvPr>
          <p:cNvSpPr txBox="1"/>
          <p:nvPr/>
        </p:nvSpPr>
        <p:spPr>
          <a:xfrm>
            <a:off x="6568730" y="4422395"/>
            <a:ext cx="4214732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br>
              <a:rPr lang="en-US" altLang="ko-KR" sz="2400" dirty="0"/>
            </a:b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Fun game for all ages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CFE71D3F-44F7-428A-9BAF-002EA3D00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2024" y="2424198"/>
            <a:ext cx="1357246" cy="13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2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701727" y="1049258"/>
            <a:ext cx="4692824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Description of Project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761342" y="5738082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이등변 삼각형 63"/>
          <p:cNvSpPr/>
          <p:nvPr/>
        </p:nvSpPr>
        <p:spPr>
          <a:xfrm flipV="1">
            <a:off x="2301133" y="4992836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EA7EE16E-9D2C-4D4C-9930-AF3501EDE852}"/>
              </a:ext>
            </a:extLst>
          </p:cNvPr>
          <p:cNvSpPr/>
          <p:nvPr/>
        </p:nvSpPr>
        <p:spPr>
          <a:xfrm flipV="1">
            <a:off x="6215731" y="5764614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10076197" y="5044033"/>
            <a:ext cx="136422" cy="42665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D073ADD-0E0C-43A6-BF76-FDFB5772846B}"/>
              </a:ext>
            </a:extLst>
          </p:cNvPr>
          <p:cNvSpPr/>
          <p:nvPr/>
        </p:nvSpPr>
        <p:spPr>
          <a:xfrm rot="3996115" flipH="1" flipV="1">
            <a:off x="5408846" y="583590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870CE5C-7CEA-45C6-9868-A092BE75AD8A}"/>
              </a:ext>
            </a:extLst>
          </p:cNvPr>
          <p:cNvSpPr/>
          <p:nvPr/>
        </p:nvSpPr>
        <p:spPr>
          <a:xfrm rot="1519709">
            <a:off x="5715525" y="5852445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3DDEEABE-5C99-4AF1-8CBC-E03D44CFA6B0}"/>
              </a:ext>
            </a:extLst>
          </p:cNvPr>
          <p:cNvSpPr/>
          <p:nvPr/>
        </p:nvSpPr>
        <p:spPr>
          <a:xfrm>
            <a:off x="4483205" y="3773499"/>
            <a:ext cx="467661" cy="476250"/>
          </a:xfrm>
          <a:prstGeom prst="plus">
            <a:avLst>
              <a:gd name="adj" fmla="val 3925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같음 기호 6">
            <a:extLst>
              <a:ext uri="{FF2B5EF4-FFF2-40B4-BE49-F238E27FC236}">
                <a16:creationId xmlns:a16="http://schemas.microsoft.com/office/drawing/2014/main" id="{85367B7D-C91B-4731-9B0B-6AA6173B6B84}"/>
              </a:ext>
            </a:extLst>
          </p:cNvPr>
          <p:cNvSpPr/>
          <p:nvPr/>
        </p:nvSpPr>
        <p:spPr>
          <a:xfrm>
            <a:off x="7374662" y="3777163"/>
            <a:ext cx="691259" cy="468922"/>
          </a:xfrm>
          <a:prstGeom prst="mathEqual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오목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1" y="3378366"/>
            <a:ext cx="1559827" cy="155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7B2A26CB-51A9-4C5C-BF02-E2558024B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2647" y="3275762"/>
            <a:ext cx="1670754" cy="16707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FC507B2-3836-4F97-BBAA-835014C30D10}"/>
              </a:ext>
            </a:extLst>
          </p:cNvPr>
          <p:cNvSpPr txBox="1"/>
          <p:nvPr/>
        </p:nvSpPr>
        <p:spPr>
          <a:xfrm>
            <a:off x="8305180" y="3773499"/>
            <a:ext cx="2476961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OUR GAME!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E6BAE04-7F99-45B7-A640-68396CD96E7E}"/>
              </a:ext>
            </a:extLst>
          </p:cNvPr>
          <p:cNvGrpSpPr/>
          <p:nvPr/>
        </p:nvGrpSpPr>
        <p:grpSpPr>
          <a:xfrm>
            <a:off x="1043241" y="5824291"/>
            <a:ext cx="10213513" cy="240779"/>
            <a:chOff x="1169450" y="627507"/>
            <a:chExt cx="10213513" cy="24077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A4F17D7-E8E8-4DF1-BE43-6BC1F264561A}"/>
                </a:ext>
              </a:extLst>
            </p:cNvPr>
            <p:cNvSpPr/>
            <p:nvPr/>
          </p:nvSpPr>
          <p:spPr>
            <a:xfrm>
              <a:off x="1169450" y="63219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4493500-CF1C-443E-916A-B7D02277E216}"/>
                </a:ext>
              </a:extLst>
            </p:cNvPr>
            <p:cNvSpPr/>
            <p:nvPr/>
          </p:nvSpPr>
          <p:spPr>
            <a:xfrm>
              <a:off x="2038978" y="63219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54F920-D40C-4C11-8A75-0832022F391C}"/>
                </a:ext>
              </a:extLst>
            </p:cNvPr>
            <p:cNvSpPr/>
            <p:nvPr/>
          </p:nvSpPr>
          <p:spPr>
            <a:xfrm>
              <a:off x="1754770" y="63219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CD3BA09-659D-43E5-94AF-45A696F7B4E8}"/>
                </a:ext>
              </a:extLst>
            </p:cNvPr>
            <p:cNvSpPr/>
            <p:nvPr/>
          </p:nvSpPr>
          <p:spPr>
            <a:xfrm>
              <a:off x="2334477" y="63219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357A489-C266-4088-8871-CA34002228F7}"/>
                </a:ext>
              </a:extLst>
            </p:cNvPr>
            <p:cNvSpPr/>
            <p:nvPr/>
          </p:nvSpPr>
          <p:spPr>
            <a:xfrm>
              <a:off x="2611706" y="63219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DC8AAE2-7EC3-4A44-8DC7-AE91D70B5A98}"/>
                </a:ext>
              </a:extLst>
            </p:cNvPr>
            <p:cNvSpPr/>
            <p:nvPr/>
          </p:nvSpPr>
          <p:spPr>
            <a:xfrm>
              <a:off x="1462110" y="636118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C2E9CC9-B3B2-443A-A7A4-7B1A338FA429}"/>
                </a:ext>
              </a:extLst>
            </p:cNvPr>
            <p:cNvSpPr/>
            <p:nvPr/>
          </p:nvSpPr>
          <p:spPr>
            <a:xfrm>
              <a:off x="2869297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C64E73B-3CF3-4137-91D0-C1CA91C542D3}"/>
                </a:ext>
              </a:extLst>
            </p:cNvPr>
            <p:cNvSpPr/>
            <p:nvPr/>
          </p:nvSpPr>
          <p:spPr>
            <a:xfrm>
              <a:off x="3738825" y="64391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13A1CA8-0B25-47F4-AA0D-60225D2A7713}"/>
                </a:ext>
              </a:extLst>
            </p:cNvPr>
            <p:cNvSpPr/>
            <p:nvPr/>
          </p:nvSpPr>
          <p:spPr>
            <a:xfrm>
              <a:off x="3454617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4EEBA8B-7513-4AA6-99D6-953674BC332F}"/>
                </a:ext>
              </a:extLst>
            </p:cNvPr>
            <p:cNvSpPr/>
            <p:nvPr/>
          </p:nvSpPr>
          <p:spPr>
            <a:xfrm>
              <a:off x="4034324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4BFCFFF1-4A0B-4C7E-8BA8-8377C99ED9E4}"/>
                </a:ext>
              </a:extLst>
            </p:cNvPr>
            <p:cNvSpPr/>
            <p:nvPr/>
          </p:nvSpPr>
          <p:spPr>
            <a:xfrm>
              <a:off x="4311553" y="64391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A22D62D-159A-4348-9B8D-AAAA19AADE06}"/>
                </a:ext>
              </a:extLst>
            </p:cNvPr>
            <p:cNvSpPr/>
            <p:nvPr/>
          </p:nvSpPr>
          <p:spPr>
            <a:xfrm>
              <a:off x="3161957" y="647841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14981BA-22C9-48EE-A520-54CB61026D90}"/>
                </a:ext>
              </a:extLst>
            </p:cNvPr>
            <p:cNvSpPr/>
            <p:nvPr/>
          </p:nvSpPr>
          <p:spPr>
            <a:xfrm>
              <a:off x="4613690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A2FD7DB-2AC2-4C8D-A55A-DC9DB1004A48}"/>
                </a:ext>
              </a:extLst>
            </p:cNvPr>
            <p:cNvSpPr/>
            <p:nvPr/>
          </p:nvSpPr>
          <p:spPr>
            <a:xfrm>
              <a:off x="5483218" y="64391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57944DA-97CC-42F7-A827-5E7FF32D7DD0}"/>
                </a:ext>
              </a:extLst>
            </p:cNvPr>
            <p:cNvSpPr/>
            <p:nvPr/>
          </p:nvSpPr>
          <p:spPr>
            <a:xfrm>
              <a:off x="5199010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DA57257-209F-44DC-B277-098AAA9FE04E}"/>
                </a:ext>
              </a:extLst>
            </p:cNvPr>
            <p:cNvSpPr/>
            <p:nvPr/>
          </p:nvSpPr>
          <p:spPr>
            <a:xfrm>
              <a:off x="5778717" y="64391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99A8D1D-C448-4D99-976C-286561154B6A}"/>
                </a:ext>
              </a:extLst>
            </p:cNvPr>
            <p:cNvSpPr/>
            <p:nvPr/>
          </p:nvSpPr>
          <p:spPr>
            <a:xfrm>
              <a:off x="4906350" y="647841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756919B-047C-4321-BEB6-25217E901B04}"/>
                </a:ext>
              </a:extLst>
            </p:cNvPr>
            <p:cNvSpPr/>
            <p:nvPr/>
          </p:nvSpPr>
          <p:spPr>
            <a:xfrm>
              <a:off x="6313537" y="655640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8D2591B2-CFDE-4A50-86AA-11E72DBFA5EB}"/>
                </a:ext>
              </a:extLst>
            </p:cNvPr>
            <p:cNvSpPr/>
            <p:nvPr/>
          </p:nvSpPr>
          <p:spPr>
            <a:xfrm>
              <a:off x="7183065" y="655640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60279AA-07DB-4DB4-AEE7-0FD6AE6ABD95}"/>
                </a:ext>
              </a:extLst>
            </p:cNvPr>
            <p:cNvSpPr/>
            <p:nvPr/>
          </p:nvSpPr>
          <p:spPr>
            <a:xfrm>
              <a:off x="6898857" y="655640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DD4B1CAC-1FA0-45F2-932E-30AB6455AD7E}"/>
                </a:ext>
              </a:extLst>
            </p:cNvPr>
            <p:cNvSpPr/>
            <p:nvPr/>
          </p:nvSpPr>
          <p:spPr>
            <a:xfrm>
              <a:off x="7478564" y="655640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E48BD7F-B630-4D61-9563-F79A5D5E9DD9}"/>
                </a:ext>
              </a:extLst>
            </p:cNvPr>
            <p:cNvSpPr/>
            <p:nvPr/>
          </p:nvSpPr>
          <p:spPr>
            <a:xfrm>
              <a:off x="7755793" y="655640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7F8AC5E-7756-40D9-8E8E-7E45196D152D}"/>
                </a:ext>
              </a:extLst>
            </p:cNvPr>
            <p:cNvSpPr/>
            <p:nvPr/>
          </p:nvSpPr>
          <p:spPr>
            <a:xfrm>
              <a:off x="6606197" y="65956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CFC7D95D-A012-4665-84A3-EE43182A72ED}"/>
                </a:ext>
              </a:extLst>
            </p:cNvPr>
            <p:cNvSpPr/>
            <p:nvPr/>
          </p:nvSpPr>
          <p:spPr>
            <a:xfrm>
              <a:off x="8032138" y="62985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72B45F49-819D-4226-9EDA-E2C53CE47480}"/>
                </a:ext>
              </a:extLst>
            </p:cNvPr>
            <p:cNvSpPr/>
            <p:nvPr/>
          </p:nvSpPr>
          <p:spPr>
            <a:xfrm>
              <a:off x="8901666" y="629854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EB1881A8-2589-47EC-98DB-AE30B44B79DB}"/>
                </a:ext>
              </a:extLst>
            </p:cNvPr>
            <p:cNvSpPr/>
            <p:nvPr/>
          </p:nvSpPr>
          <p:spPr>
            <a:xfrm>
              <a:off x="8617458" y="62985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03C7437-6B19-4B17-9C47-10F27E02DBA2}"/>
                </a:ext>
              </a:extLst>
            </p:cNvPr>
            <p:cNvSpPr/>
            <p:nvPr/>
          </p:nvSpPr>
          <p:spPr>
            <a:xfrm>
              <a:off x="9197165" y="629854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1F9BE872-96EF-42A1-B6C8-A1DC1B418285}"/>
                </a:ext>
              </a:extLst>
            </p:cNvPr>
            <p:cNvSpPr/>
            <p:nvPr/>
          </p:nvSpPr>
          <p:spPr>
            <a:xfrm>
              <a:off x="8324798" y="633778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A99AC99-05FB-4CB8-9250-552D115C0AAF}"/>
                </a:ext>
              </a:extLst>
            </p:cNvPr>
            <p:cNvSpPr/>
            <p:nvPr/>
          </p:nvSpPr>
          <p:spPr>
            <a:xfrm>
              <a:off x="9731985" y="64157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2EF3EF3-64FF-466B-875F-CE28A2E00AEF}"/>
                </a:ext>
              </a:extLst>
            </p:cNvPr>
            <p:cNvSpPr/>
            <p:nvPr/>
          </p:nvSpPr>
          <p:spPr>
            <a:xfrm>
              <a:off x="10601513" y="64157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4192231-E6A5-447E-BDFA-5F2EEFC353E0}"/>
                </a:ext>
              </a:extLst>
            </p:cNvPr>
            <p:cNvSpPr/>
            <p:nvPr/>
          </p:nvSpPr>
          <p:spPr>
            <a:xfrm>
              <a:off x="10317305" y="64157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989E4F3A-0FCA-41E1-A14A-151E4CF1A055}"/>
                </a:ext>
              </a:extLst>
            </p:cNvPr>
            <p:cNvSpPr/>
            <p:nvPr/>
          </p:nvSpPr>
          <p:spPr>
            <a:xfrm>
              <a:off x="10897012" y="641577"/>
              <a:ext cx="208722" cy="208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F348FC96-E20C-46A8-94FF-35551554A5F9}"/>
                </a:ext>
              </a:extLst>
            </p:cNvPr>
            <p:cNvSpPr/>
            <p:nvPr/>
          </p:nvSpPr>
          <p:spPr>
            <a:xfrm>
              <a:off x="11174241" y="64157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9D1D972-1634-49D6-94A4-C31BC87BF110}"/>
                </a:ext>
              </a:extLst>
            </p:cNvPr>
            <p:cNvSpPr/>
            <p:nvPr/>
          </p:nvSpPr>
          <p:spPr>
            <a:xfrm>
              <a:off x="10024645" y="645501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D992B42-616E-437F-9C6F-AD0DE9779425}"/>
                </a:ext>
              </a:extLst>
            </p:cNvPr>
            <p:cNvSpPr/>
            <p:nvPr/>
          </p:nvSpPr>
          <p:spPr>
            <a:xfrm>
              <a:off x="6043584" y="655638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78B68CF4-A1F2-4026-97F1-CA8AA937E5B3}"/>
                </a:ext>
              </a:extLst>
            </p:cNvPr>
            <p:cNvSpPr/>
            <p:nvPr/>
          </p:nvSpPr>
          <p:spPr>
            <a:xfrm>
              <a:off x="9462031" y="627507"/>
              <a:ext cx="208722" cy="2087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02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784193" y="1013851"/>
            <a:ext cx="455163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Adding External Class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6" y="2811136"/>
            <a:ext cx="3297111" cy="21574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05" y="2817469"/>
            <a:ext cx="3297111" cy="21574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40" y="3317512"/>
            <a:ext cx="3068994" cy="123829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09901" y="1886193"/>
            <a:ext cx="16770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339949" y="1916672"/>
            <a:ext cx="16770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2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9209473" y="1916673"/>
            <a:ext cx="16770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3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91601" y="5386516"/>
            <a:ext cx="2637492" cy="107524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Add user through ClientStart.java in client package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74459" y="5526899"/>
            <a:ext cx="3392988" cy="78385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Press the Add External Button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73800" y="5381485"/>
            <a:ext cx="2768317" cy="1092781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 ServerStart.java in server package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18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439290" y="1013851"/>
            <a:ext cx="5241435" cy="6047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 record wins and losses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99028" y="1840473"/>
            <a:ext cx="16770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018076" y="1840473"/>
            <a:ext cx="16770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STEP 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958" y="2618835"/>
            <a:ext cx="5097298" cy="3060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0" y="2640413"/>
            <a:ext cx="5097298" cy="3038475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1090498" y="5842763"/>
            <a:ext cx="3931469" cy="8579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 must save the text file to the appropriate path and enter the address for the record.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056121" y="5856437"/>
            <a:ext cx="3605716" cy="78385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 must enter the text file path in BtCountHandler.java inside the handler package.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DC886-683F-44DA-AAAA-94FB51983244}"/>
              </a:ext>
            </a:extLst>
          </p:cNvPr>
          <p:cNvSpPr txBox="1"/>
          <p:nvPr/>
        </p:nvSpPr>
        <p:spPr>
          <a:xfrm>
            <a:off x="4040646" y="3254776"/>
            <a:ext cx="174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\\rank.txt””);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786AC4-E2CA-4276-9C9C-DB2326375E70}"/>
              </a:ext>
            </a:extLst>
          </p:cNvPr>
          <p:cNvSpPr txBox="1"/>
          <p:nvPr/>
        </p:nvSpPr>
        <p:spPr>
          <a:xfrm>
            <a:off x="9961663" y="4714240"/>
            <a:ext cx="1338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\\rank.txt””;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210D22-61B1-463A-A102-F5E12ED02292}"/>
              </a:ext>
            </a:extLst>
          </p:cNvPr>
          <p:cNvCxnSpPr/>
          <p:nvPr/>
        </p:nvCxnSpPr>
        <p:spPr>
          <a:xfrm flipV="1">
            <a:off x="5486675" y="3068320"/>
            <a:ext cx="130024" cy="1864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C3BF8CA-75BC-4A47-9739-0B1606066842}"/>
              </a:ext>
            </a:extLst>
          </p:cNvPr>
          <p:cNvCxnSpPr/>
          <p:nvPr/>
        </p:nvCxnSpPr>
        <p:spPr>
          <a:xfrm flipH="1" flipV="1">
            <a:off x="5486675" y="3057030"/>
            <a:ext cx="65012" cy="1864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D820F22-E156-4882-90D6-C028ED971A1E}"/>
              </a:ext>
            </a:extLst>
          </p:cNvPr>
          <p:cNvCxnSpPr/>
          <p:nvPr/>
        </p:nvCxnSpPr>
        <p:spPr>
          <a:xfrm flipV="1">
            <a:off x="10531812" y="4469336"/>
            <a:ext cx="130024" cy="1864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2E224DC-DBE3-452C-A59A-DE22F21BD966}"/>
              </a:ext>
            </a:extLst>
          </p:cNvPr>
          <p:cNvCxnSpPr/>
          <p:nvPr/>
        </p:nvCxnSpPr>
        <p:spPr>
          <a:xfrm flipH="1" flipV="1">
            <a:off x="10596824" y="4469336"/>
            <a:ext cx="65012" cy="1864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8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40">
            <a:extLst>
              <a:ext uri="{FF2B5EF4-FFF2-40B4-BE49-F238E27FC236}">
                <a16:creationId xmlns:a16="http://schemas.microsoft.com/office/drawing/2014/main" id="{25285BC2-A267-4893-B1F9-5B1FC899A911}"/>
              </a:ext>
            </a:extLst>
          </p:cNvPr>
          <p:cNvSpPr/>
          <p:nvPr/>
        </p:nvSpPr>
        <p:spPr>
          <a:xfrm>
            <a:off x="7198582" y="4467142"/>
            <a:ext cx="1711460" cy="63112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 Account</a:t>
            </a: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Pool</a:t>
            </a:r>
          </a:p>
        </p:txBody>
      </p:sp>
      <p:sp>
        <p:nvSpPr>
          <p:cNvPr id="51" name="모서리가 둥근 직사각형 40">
            <a:extLst>
              <a:ext uri="{FF2B5EF4-FFF2-40B4-BE49-F238E27FC236}">
                <a16:creationId xmlns:a16="http://schemas.microsoft.com/office/drawing/2014/main" id="{74D8B4A7-0921-4F16-A87B-DBAEE0383E9E}"/>
              </a:ext>
            </a:extLst>
          </p:cNvPr>
          <p:cNvSpPr/>
          <p:nvPr/>
        </p:nvSpPr>
        <p:spPr>
          <a:xfrm>
            <a:off x="1104128" y="3446108"/>
            <a:ext cx="1711460" cy="63112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 UI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669018" y="1013851"/>
            <a:ext cx="2781979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Architecture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780071" y="3849509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13035" y="3016995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40">
            <a:extLst>
              <a:ext uri="{FF2B5EF4-FFF2-40B4-BE49-F238E27FC236}">
                <a16:creationId xmlns:a16="http://schemas.microsoft.com/office/drawing/2014/main" id="{3B7CDFAE-E4B8-46A6-B3EC-8006D9AFC9B9}"/>
              </a:ext>
            </a:extLst>
          </p:cNvPr>
          <p:cNvSpPr/>
          <p:nvPr/>
        </p:nvSpPr>
        <p:spPr>
          <a:xfrm>
            <a:off x="9560974" y="2081959"/>
            <a:ext cx="1711460" cy="63112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 Start</a:t>
            </a:r>
          </a:p>
        </p:txBody>
      </p:sp>
      <p:sp>
        <p:nvSpPr>
          <p:cNvPr id="34" name="모서리가 둥근 직사각형 40">
            <a:extLst>
              <a:ext uri="{FF2B5EF4-FFF2-40B4-BE49-F238E27FC236}">
                <a16:creationId xmlns:a16="http://schemas.microsoft.com/office/drawing/2014/main" id="{885352FB-F042-41FB-B677-6E1681630B5B}"/>
              </a:ext>
            </a:extLst>
          </p:cNvPr>
          <p:cNvSpPr/>
          <p:nvPr/>
        </p:nvSpPr>
        <p:spPr>
          <a:xfrm>
            <a:off x="1104128" y="2081959"/>
            <a:ext cx="1711460" cy="63112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 Server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5F030F6-4927-493B-AC68-9D148305EBE9}"/>
              </a:ext>
            </a:extLst>
          </p:cNvPr>
          <p:cNvCxnSpPr>
            <a:cxnSpLocks/>
          </p:cNvCxnSpPr>
          <p:nvPr/>
        </p:nvCxnSpPr>
        <p:spPr>
          <a:xfrm>
            <a:off x="2854947" y="2540350"/>
            <a:ext cx="6706027" cy="0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38E50D4-3091-4D81-ABA9-AC0093B0CD6D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767650" y="2397524"/>
            <a:ext cx="6793324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8607401-F144-4344-A09D-06957FF47021}"/>
              </a:ext>
            </a:extLst>
          </p:cNvPr>
          <p:cNvSpPr txBox="1"/>
          <p:nvPr/>
        </p:nvSpPr>
        <p:spPr>
          <a:xfrm>
            <a:off x="5536422" y="2028191"/>
            <a:ext cx="127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Connect 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C6C2BC-ED97-42A2-B13F-370F83AEE4C4}"/>
              </a:ext>
            </a:extLst>
          </p:cNvPr>
          <p:cNvCxnSpPr/>
          <p:nvPr/>
        </p:nvCxnSpPr>
        <p:spPr>
          <a:xfrm>
            <a:off x="1842652" y="2713088"/>
            <a:ext cx="0" cy="769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C582711-CA71-4998-8F33-96E0E64D3DA4}"/>
              </a:ext>
            </a:extLst>
          </p:cNvPr>
          <p:cNvSpPr txBox="1"/>
          <p:nvPr/>
        </p:nvSpPr>
        <p:spPr>
          <a:xfrm>
            <a:off x="615995" y="4181982"/>
            <a:ext cx="2840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UI create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ClientNetwork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and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show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login Panel</a:t>
            </a:r>
          </a:p>
        </p:txBody>
      </p:sp>
      <p:sp>
        <p:nvSpPr>
          <p:cNvPr id="63" name="모서리가 둥근 직사각형 40">
            <a:extLst>
              <a:ext uri="{FF2B5EF4-FFF2-40B4-BE49-F238E27FC236}">
                <a16:creationId xmlns:a16="http://schemas.microsoft.com/office/drawing/2014/main" id="{D4E3378C-7A00-48D3-94DB-30E7F419A27F}"/>
              </a:ext>
            </a:extLst>
          </p:cNvPr>
          <p:cNvSpPr/>
          <p:nvPr/>
        </p:nvSpPr>
        <p:spPr>
          <a:xfrm>
            <a:off x="3611880" y="3446108"/>
            <a:ext cx="1711460" cy="292725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 Network</a:t>
            </a: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모서리가 둥근 직사각형 40">
            <a:extLst>
              <a:ext uri="{FF2B5EF4-FFF2-40B4-BE49-F238E27FC236}">
                <a16:creationId xmlns:a16="http://schemas.microsoft.com/office/drawing/2014/main" id="{9CDD2A5A-8171-46C5-A148-AE8B571F3754}"/>
              </a:ext>
            </a:extLst>
          </p:cNvPr>
          <p:cNvSpPr/>
          <p:nvPr/>
        </p:nvSpPr>
        <p:spPr>
          <a:xfrm>
            <a:off x="9599393" y="3423548"/>
            <a:ext cx="1711460" cy="2987631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Personal Server</a:t>
            </a: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38CE2E-AE7B-4A20-8FDF-32357FDE3BE5}"/>
              </a:ext>
            </a:extLst>
          </p:cNvPr>
          <p:cNvCxnSpPr>
            <a:cxnSpLocks/>
          </p:cNvCxnSpPr>
          <p:nvPr/>
        </p:nvCxnSpPr>
        <p:spPr>
          <a:xfrm>
            <a:off x="10727578" y="2713088"/>
            <a:ext cx="0" cy="71046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96F5118-152E-4A3E-883E-558BCF47747C}"/>
              </a:ext>
            </a:extLst>
          </p:cNvPr>
          <p:cNvSpPr txBox="1"/>
          <p:nvPr/>
        </p:nvSpPr>
        <p:spPr>
          <a:xfrm>
            <a:off x="8663590" y="2717294"/>
            <a:ext cx="183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Server start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thread 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6C51AB-76D8-415E-95D1-35B7BF66A092}"/>
              </a:ext>
            </a:extLst>
          </p:cNvPr>
          <p:cNvCxnSpPr/>
          <p:nvPr/>
        </p:nvCxnSpPr>
        <p:spPr>
          <a:xfrm>
            <a:off x="5355190" y="3899507"/>
            <a:ext cx="4244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E935C2B-6B1A-4152-AE33-FC5D8EC2417C}"/>
              </a:ext>
            </a:extLst>
          </p:cNvPr>
          <p:cNvCxnSpPr>
            <a:cxnSpLocks/>
          </p:cNvCxnSpPr>
          <p:nvPr/>
        </p:nvCxnSpPr>
        <p:spPr>
          <a:xfrm flipH="1">
            <a:off x="5355191" y="3739114"/>
            <a:ext cx="424420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68DE1C8-730D-4BBF-80BA-CE1E222E0EAF}"/>
              </a:ext>
            </a:extLst>
          </p:cNvPr>
          <p:cNvSpPr txBox="1"/>
          <p:nvPr/>
        </p:nvSpPr>
        <p:spPr>
          <a:xfrm>
            <a:off x="124547" y="2713088"/>
            <a:ext cx="168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 start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Client UI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F445EF-D83E-4BC7-A71B-C9C1E6742784}"/>
              </a:ext>
            </a:extLst>
          </p:cNvPr>
          <p:cNvSpPr txBox="1"/>
          <p:nvPr/>
        </p:nvSpPr>
        <p:spPr>
          <a:xfrm>
            <a:off x="6181486" y="3339386"/>
            <a:ext cx="2699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request/response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protocol communication</a:t>
            </a:r>
          </a:p>
        </p:txBody>
      </p:sp>
      <p:sp>
        <p:nvSpPr>
          <p:cNvPr id="75" name="모서리가 둥근 직사각형 40">
            <a:extLst>
              <a:ext uri="{FF2B5EF4-FFF2-40B4-BE49-F238E27FC236}">
                <a16:creationId xmlns:a16="http://schemas.microsoft.com/office/drawing/2014/main" id="{606E372A-F962-4FC2-88E8-6C803529F554}"/>
              </a:ext>
            </a:extLst>
          </p:cNvPr>
          <p:cNvSpPr/>
          <p:nvPr/>
        </p:nvSpPr>
        <p:spPr>
          <a:xfrm>
            <a:off x="3698242" y="4387290"/>
            <a:ext cx="1560511" cy="191314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004A91-8D14-4108-891C-4DC07B8832AD}"/>
              </a:ext>
            </a:extLst>
          </p:cNvPr>
          <p:cNvSpPr txBox="1"/>
          <p:nvPr/>
        </p:nvSpPr>
        <p:spPr>
          <a:xfrm>
            <a:off x="3739402" y="4533742"/>
            <a:ext cx="156889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Method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sendStateRoom</a:t>
            </a:r>
            <a:endParaRPr lang="en-US" altLang="ko-KR" sz="1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sendUserList</a:t>
            </a:r>
            <a:endParaRPr lang="en-US" altLang="ko-KR" sz="1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sendLoginRequest</a:t>
            </a:r>
            <a:endParaRPr lang="en-US" altLang="ko-KR" sz="1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Receive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Loading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. .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A3CEE1F-C252-494D-A994-9010393E66C2}"/>
              </a:ext>
            </a:extLst>
          </p:cNvPr>
          <p:cNvCxnSpPr/>
          <p:nvPr/>
        </p:nvCxnSpPr>
        <p:spPr>
          <a:xfrm>
            <a:off x="1842652" y="4077237"/>
            <a:ext cx="0" cy="185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65A775A-725A-4B8D-8889-44AC636417D4}"/>
              </a:ext>
            </a:extLst>
          </p:cNvPr>
          <p:cNvCxnSpPr>
            <a:cxnSpLocks/>
          </p:cNvCxnSpPr>
          <p:nvPr/>
        </p:nvCxnSpPr>
        <p:spPr>
          <a:xfrm>
            <a:off x="1842652" y="4726713"/>
            <a:ext cx="0" cy="3253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40">
            <a:extLst>
              <a:ext uri="{FF2B5EF4-FFF2-40B4-BE49-F238E27FC236}">
                <a16:creationId xmlns:a16="http://schemas.microsoft.com/office/drawing/2014/main" id="{5E9D169D-AD1B-4B03-81A8-B0DED12CDAC6}"/>
              </a:ext>
            </a:extLst>
          </p:cNvPr>
          <p:cNvSpPr/>
          <p:nvPr/>
        </p:nvSpPr>
        <p:spPr>
          <a:xfrm>
            <a:off x="1062904" y="5058840"/>
            <a:ext cx="1752684" cy="646331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Handler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A8AC202-8187-4599-8739-F375AD34F3D8}"/>
              </a:ext>
            </a:extLst>
          </p:cNvPr>
          <p:cNvCxnSpPr>
            <a:cxnSpLocks/>
          </p:cNvCxnSpPr>
          <p:nvPr/>
        </p:nvCxnSpPr>
        <p:spPr>
          <a:xfrm flipV="1">
            <a:off x="2815588" y="5382005"/>
            <a:ext cx="10144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968009-90A3-4AD9-8A4C-AD8C9FC1B37E}"/>
              </a:ext>
            </a:extLst>
          </p:cNvPr>
          <p:cNvCxnSpPr>
            <a:cxnSpLocks/>
          </p:cNvCxnSpPr>
          <p:nvPr/>
        </p:nvCxnSpPr>
        <p:spPr>
          <a:xfrm flipV="1">
            <a:off x="2828082" y="3761671"/>
            <a:ext cx="79629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40">
            <a:extLst>
              <a:ext uri="{FF2B5EF4-FFF2-40B4-BE49-F238E27FC236}">
                <a16:creationId xmlns:a16="http://schemas.microsoft.com/office/drawing/2014/main" id="{C6BCEE52-9CEE-4A7B-AFDB-0B971478FC7B}"/>
              </a:ext>
            </a:extLst>
          </p:cNvPr>
          <p:cNvSpPr/>
          <p:nvPr/>
        </p:nvSpPr>
        <p:spPr>
          <a:xfrm>
            <a:off x="9674867" y="4425433"/>
            <a:ext cx="1560511" cy="191314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8957AC5-38B6-4BA6-A8E1-D4F8DFAF91E5}"/>
              </a:ext>
            </a:extLst>
          </p:cNvPr>
          <p:cNvSpPr txBox="1"/>
          <p:nvPr/>
        </p:nvSpPr>
        <p:spPr>
          <a:xfrm>
            <a:off x="9827909" y="4630842"/>
            <a:ext cx="102649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Method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Create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Join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Logout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Creatroom</a:t>
            </a:r>
            <a:endParaRPr lang="en-US" altLang="ko-KR" sz="1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. .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E4ADEAA-260F-4D72-AC57-0C23A86539F3}"/>
              </a:ext>
            </a:extLst>
          </p:cNvPr>
          <p:cNvCxnSpPr/>
          <p:nvPr/>
        </p:nvCxnSpPr>
        <p:spPr>
          <a:xfrm rot="10800000" flipV="1">
            <a:off x="8881328" y="4387289"/>
            <a:ext cx="679646" cy="33942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40">
            <a:extLst>
              <a:ext uri="{FF2B5EF4-FFF2-40B4-BE49-F238E27FC236}">
                <a16:creationId xmlns:a16="http://schemas.microsoft.com/office/drawing/2014/main" id="{27195E29-0554-434F-98B3-1502C9F79526}"/>
              </a:ext>
            </a:extLst>
          </p:cNvPr>
          <p:cNvSpPr/>
          <p:nvPr/>
        </p:nvSpPr>
        <p:spPr>
          <a:xfrm>
            <a:off x="5987328" y="5513359"/>
            <a:ext cx="1197478" cy="63112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Account</a:t>
            </a:r>
          </a:p>
        </p:txBody>
      </p:sp>
      <p:sp>
        <p:nvSpPr>
          <p:cNvPr id="96" name="모서리가 둥근 직사각형 40">
            <a:extLst>
              <a:ext uri="{FF2B5EF4-FFF2-40B4-BE49-F238E27FC236}">
                <a16:creationId xmlns:a16="http://schemas.microsoft.com/office/drawing/2014/main" id="{CAB28028-E165-40C2-B980-A5E6B9929538}"/>
              </a:ext>
            </a:extLst>
          </p:cNvPr>
          <p:cNvSpPr/>
          <p:nvPr/>
        </p:nvSpPr>
        <p:spPr>
          <a:xfrm>
            <a:off x="7716510" y="5513359"/>
            <a:ext cx="1214032" cy="63112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412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311694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844604" y="2777763"/>
            <a:ext cx="4326461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7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Storyline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028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235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5441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86476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18539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0602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2665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14728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46791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78854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091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298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7504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071068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2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536</Words>
  <Application>Microsoft Office PowerPoint</Application>
  <PresentationFormat>와이드스크린</PresentationFormat>
  <Paragraphs>175</Paragraphs>
  <Slides>26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배달의민족 도현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민병조</dc:creator>
  <cp:lastModifiedBy>이재윤</cp:lastModifiedBy>
  <cp:revision>182</cp:revision>
  <dcterms:created xsi:type="dcterms:W3CDTF">2017-11-26T02:18:30Z</dcterms:created>
  <dcterms:modified xsi:type="dcterms:W3CDTF">2019-11-30T07:06:35Z</dcterms:modified>
</cp:coreProperties>
</file>